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0" r:id="rId4"/>
    <p:sldId id="267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14/05/2012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neoclasicismo del siglo XVIII.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Aspectos generales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Predominio de la Ilustración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Utilitarismo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Didactismo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 algn="just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Revitalización de los clásicos grecolatinos</a:t>
            </a:r>
          </a:p>
          <a:p>
            <a:pPr marL="514350" indent="-514350" algn="just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Criterios neoclásicos para valorar las obras de arte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optimismo Neoclásico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Antonio Carnicero</a:t>
            </a:r>
            <a:endParaRPr lang="es-ES" sz="31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5 Marcador de contenido" descr="Glob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40768"/>
            <a:ext cx="7272052" cy="531612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Mapa de la literatura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neoclásica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AutoNum type="arabicPeriod"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poesía española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neoclásica: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1.1.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Características.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1.2.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Autores: Samaniego, Iriarte, Meléndez 	  	        Valdés.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La prosa española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neoclásica: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2.1.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Características</a:t>
            </a:r>
            <a:r>
              <a:rPr lang="es-ES" sz="3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  <a:endParaRPr lang="es-ES" sz="3000" i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2.2.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Autores: Feijoo, Jovellanos, Torres Villarroel, 	       Padre Isla.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endParaRPr lang="es-ES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3. El teatro español 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neoclásico:</a:t>
            </a:r>
            <a:endParaRPr lang="es-ES" sz="2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3.1. 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Características.</a:t>
            </a:r>
            <a:endParaRPr lang="es-ES" sz="2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3.2. 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Autores: García de la Huerta, Moratín.</a:t>
            </a:r>
            <a:endParaRPr lang="es-E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84</TotalTime>
  <Words>47</Words>
  <Application>Microsoft Office PowerPoint</Application>
  <PresentationFormat>Presentación en pantalla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El neoclasicismo del siglo XVIII. Aspectos generales</vt:lpstr>
      <vt:lpstr>El optimismo Neoclásico Antonio Carnicero</vt:lpstr>
      <vt:lpstr>Mapa de la literatura neoclásica</vt:lpstr>
      <vt:lpstr>Diapositiva 4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Juan</cp:lastModifiedBy>
  <cp:revision>13</cp:revision>
  <dcterms:created xsi:type="dcterms:W3CDTF">2012-04-17T11:41:21Z</dcterms:created>
  <dcterms:modified xsi:type="dcterms:W3CDTF">2012-05-14T18:40:58Z</dcterms:modified>
</cp:coreProperties>
</file>